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83" autoAdjust="0"/>
    <p:restoredTop sz="77563" autoAdjust="0"/>
  </p:normalViewPr>
  <p:slideViewPr>
    <p:cSldViewPr>
      <p:cViewPr varScale="1">
        <p:scale>
          <a:sx n="131" d="100"/>
          <a:sy n="131" d="100"/>
        </p:scale>
        <p:origin x="208" y="184"/>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56553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22137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176349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408369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49022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86433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39002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207153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88774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318678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389480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46329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00944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51053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73"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16"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37"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9988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240921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411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211643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78220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308474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967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2017674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57617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1198417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309021" y="3258646"/>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309021" y="1178628"/>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424085" y="3103680"/>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424085" y="1045720"/>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3393953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3293737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1433677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1408197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1038278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1606588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34348891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0312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2835</Words>
  <Application>Microsoft Macintosh PowerPoint</Application>
  <PresentationFormat>On-screen Show (4:3)</PresentationFormat>
  <Paragraphs>809</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437</cp:revision>
  <dcterms:created xsi:type="dcterms:W3CDTF">2001-05-16T08:02:00Z</dcterms:created>
  <dcterms:modified xsi:type="dcterms:W3CDTF">2018-07-15T21:41:00Z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